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2" r:id="rId4"/>
    <p:sldId id="257" r:id="rId5"/>
    <p:sldId id="259" r:id="rId6"/>
    <p:sldId id="260" r:id="rId7"/>
    <p:sldId id="261" r:id="rId8"/>
    <p:sldId id="262" r:id="rId9"/>
    <p:sldId id="263" r:id="rId10"/>
    <p:sldId id="258" r:id="rId11"/>
    <p:sldId id="264" r:id="rId12"/>
    <p:sldId id="283" r:id="rId13"/>
    <p:sldId id="284" r:id="rId14"/>
    <p:sldId id="285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422" y="-3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48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57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89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115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958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95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82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03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393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906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9056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92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Estudo do </a:t>
            </a:r>
            <a:r>
              <a:rPr lang="pt-BR" dirty="0"/>
              <a:t>eShopOnContainers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Ivan Paulovich</a:t>
            </a:r>
            <a:br>
              <a:rPr lang="pt-BR" dirty="0"/>
            </a:br>
            <a:r>
              <a:rPr lang="pt-BR" dirty="0"/>
              <a:t>Arquiteto de Softwares</a:t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r>
              <a:rPr lang="pt-BR" dirty="0"/>
              <a:t>Banco Olé Consignado – Julho/2017</a:t>
            </a:r>
          </a:p>
        </p:txBody>
      </p:sp>
    </p:spTree>
    <p:extLst>
      <p:ext uri="{BB962C8B-B14F-4D97-AF65-F5344CB8AC3E}">
        <p14:creationId xmlns:p14="http://schemas.microsoft.com/office/powerpoint/2010/main" val="259501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09925" y="476250"/>
            <a:ext cx="155638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01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52536" y="1669157"/>
            <a:ext cx="9721080" cy="464016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3173"/>
            <a:ext cx="8784976" cy="4308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baseada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mensagens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38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52536" y="1669157"/>
            <a:ext cx="9721080" cy="464016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orientada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3" y="2204864"/>
            <a:ext cx="8902235" cy="3568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57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396552" y="1196751"/>
            <a:ext cx="9956881" cy="554461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Múltiplas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Arquiteturas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Microserviços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43" y="1340768"/>
            <a:ext cx="8719514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59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15676" y="2029197"/>
            <a:ext cx="9721080" cy="291197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Modelagem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um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31307"/>
            <a:ext cx="8316416" cy="2307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07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4525" y="-581025"/>
            <a:ext cx="12973050" cy="802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2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2856"/>
            <a:ext cx="9145016" cy="3824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3486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09" y="1844824"/>
            <a:ext cx="8824787" cy="430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134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2816" y="908720"/>
            <a:ext cx="14306550" cy="727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279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7" y="1800129"/>
            <a:ext cx="8887669" cy="4149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6985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-302960" y="1224361"/>
            <a:ext cx="9699495" cy="4765498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eShopOnContainers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utoShape 2" descr="https://github.com/dotnet-architecture/eShopOnContainers/raw/dev/img/ebook_arch_dev_microservices_containers_cove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2774553" y="5989859"/>
            <a:ext cx="359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 smtClean="0">
                <a:solidFill>
                  <a:schemeClr val="bg1"/>
                </a:solidFill>
              </a:rPr>
              <a:t>É um projeto open </a:t>
            </a:r>
            <a:r>
              <a:rPr lang="pt-BR" dirty="0" err="1" smtClean="0">
                <a:solidFill>
                  <a:schemeClr val="bg1"/>
                </a:solidFill>
              </a:rPr>
              <a:t>source</a:t>
            </a:r>
            <a:r>
              <a:rPr lang="pt-BR" dirty="0" smtClean="0">
                <a:solidFill>
                  <a:schemeClr val="bg1"/>
                </a:solidFill>
              </a:rPr>
              <a:t> no </a:t>
            </a:r>
            <a:r>
              <a:rPr lang="pt-BR" dirty="0" err="1" smtClean="0">
                <a:solidFill>
                  <a:schemeClr val="bg1"/>
                </a:solidFill>
              </a:rPr>
              <a:t>GitHub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30" y="1324937"/>
            <a:ext cx="6521540" cy="4552336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33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9413" y="-942975"/>
            <a:ext cx="14982825" cy="874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61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5588" y="-938213"/>
            <a:ext cx="14735175" cy="873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95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0238" y="-1447800"/>
            <a:ext cx="12944475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18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3" y="1285875"/>
            <a:ext cx="91916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2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23" y="1340768"/>
            <a:ext cx="8837133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380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856984" cy="4862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4165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Dúvidas?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74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eShopOnContainers</a:t>
            </a:r>
            <a:r>
              <a:rPr lang="pt-BR" dirty="0"/>
              <a:t/>
            </a:r>
            <a:br>
              <a:rPr lang="pt-BR" dirty="0"/>
            </a:br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github.com/dotnet-architecture/eShopOnContainers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468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-302960" y="1412775"/>
            <a:ext cx="9699495" cy="458090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eShopOnContainers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utoShape 2" descr="https://github.com/dotnet-architecture/eShopOnContainers/raw/dev/img/ebook_arch_dev_microservices_containers_cove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984" y="1601191"/>
            <a:ext cx="3252154" cy="42027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63" y="1578991"/>
            <a:ext cx="5017735" cy="4215979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5699519" y="5993679"/>
            <a:ext cx="288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P</a:t>
            </a:r>
            <a:r>
              <a:rPr lang="pt-BR" dirty="0" smtClean="0">
                <a:solidFill>
                  <a:schemeClr val="bg1"/>
                </a:solidFill>
              </a:rPr>
              <a:t>ossui um livro de referência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425233" y="5962924"/>
            <a:ext cx="2930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Um site e seus </a:t>
            </a:r>
            <a:r>
              <a:rPr lang="pt-BR" dirty="0" err="1" smtClean="0">
                <a:solidFill>
                  <a:schemeClr val="bg1"/>
                </a:solidFill>
              </a:rPr>
              <a:t>microserviços</a:t>
            </a:r>
            <a:r>
              <a:rPr lang="pt-BR" dirty="0" smtClean="0">
                <a:solidFill>
                  <a:schemeClr val="bg1"/>
                </a:solidFill>
              </a:rPr>
              <a:t> </a:t>
            </a:r>
            <a:br>
              <a:rPr lang="pt-BR" dirty="0" smtClean="0">
                <a:solidFill>
                  <a:schemeClr val="bg1"/>
                </a:solidFill>
              </a:rPr>
            </a:br>
            <a:r>
              <a:rPr lang="pt-BR" dirty="0" err="1" smtClean="0">
                <a:solidFill>
                  <a:schemeClr val="bg1"/>
                </a:solidFill>
              </a:rPr>
              <a:t>containerizados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20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467544" y="1700808"/>
            <a:ext cx="3456384" cy="409575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4283968" y="-171400"/>
            <a:ext cx="4860032" cy="72728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79" y="1860773"/>
            <a:ext cx="3057525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059" y="1700808"/>
            <a:ext cx="3933825" cy="4095750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060538" y="539949"/>
            <a:ext cx="19747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</a:t>
            </a:r>
            <a:b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Monolítico</a:t>
            </a:r>
            <a:endParaRPr lang="pt-B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5342546" y="539948"/>
            <a:ext cx="25053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 de </a:t>
            </a:r>
            <a:b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Microserviços</a:t>
            </a:r>
            <a:endParaRPr lang="pt-B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012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302960" y="1297226"/>
            <a:ext cx="9699495" cy="522897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73671"/>
            <a:ext cx="8823813" cy="483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de Aplicações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110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395536" y="2108014"/>
            <a:ext cx="3888432" cy="3506068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4572000" y="-171400"/>
            <a:ext cx="4572000" cy="72728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61048" y="8973616"/>
            <a:ext cx="19431000" cy="251460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94243"/>
            <a:ext cx="3566526" cy="3333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684" y="2108014"/>
            <a:ext cx="3978796" cy="3506068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996532" y="781795"/>
            <a:ext cx="26864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Armazenamento </a:t>
            </a:r>
          </a:p>
          <a:p>
            <a:r>
              <a:rPr lang="pt-BR" dirty="0"/>
              <a:t>tradicional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241467" y="765177"/>
            <a:ext cx="32330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Armazenamento em </a:t>
            </a:r>
            <a:br>
              <a:rPr lang="pt-BR" dirty="0"/>
            </a:br>
            <a:r>
              <a:rPr lang="pt-BR" dirty="0" err="1"/>
              <a:t>microserviços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055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52536" y="1597149"/>
            <a:ext cx="9721080" cy="464016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2776" y="8241927"/>
            <a:ext cx="14573250" cy="7496175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9" y="1805652"/>
            <a:ext cx="8244408" cy="428764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xtLst/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454180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Fronteiras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67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252536" y="1669157"/>
            <a:ext cx="9721080" cy="464016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 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domínio por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ou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Bounded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8832080" cy="433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50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252536" y="1340768"/>
            <a:ext cx="9721080" cy="464016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404714"/>
            <a:ext cx="81534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79512" y="6277962"/>
            <a:ext cx="8469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>
                <a:solidFill>
                  <a:schemeClr val="bg1"/>
                </a:solidFill>
              </a:rPr>
              <a:t>https://martinfowler.com/articles/microservices.html#SmartEndpointsAndDumbPipes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Endpoints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Dumb Pipes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331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</TotalTime>
  <Words>71</Words>
  <Application>Microsoft Office PowerPoint</Application>
  <PresentationFormat>Apresentação na tela (4:3)</PresentationFormat>
  <Paragraphs>24</Paragraphs>
  <Slides>27</Slides>
  <Notes>0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28" baseType="lpstr">
      <vt:lpstr>Tema do Office</vt:lpstr>
      <vt:lpstr>Estudo do eShopOnContainers</vt:lpstr>
      <vt:lpstr>eShopOnContainers</vt:lpstr>
      <vt:lpstr>eShopOnContainers</vt:lpstr>
      <vt:lpstr>Apresentação do PowerPoint</vt:lpstr>
      <vt:lpstr>Arquitetura de Aplicações</vt:lpstr>
      <vt:lpstr>Apresentação do PowerPoint</vt:lpstr>
      <vt:lpstr>Apresentação do PowerPoint</vt:lpstr>
      <vt:lpstr>Um modelo de domínio por microserviço ou Bounded Context </vt:lpstr>
      <vt:lpstr>Smart Endpoints and Dumb Pipes</vt:lpstr>
      <vt:lpstr>Apresentação do PowerPoint</vt:lpstr>
      <vt:lpstr>Comunicação baseada em  mensagens e comandos</vt:lpstr>
      <vt:lpstr>Comunicação orientada a eventos</vt:lpstr>
      <vt:lpstr>Múltiplas Arquiteturas de Microserviços</vt:lpstr>
      <vt:lpstr>Modelagem de um microserviço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Dúvidas?</vt:lpstr>
      <vt:lpstr>Referências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Princípios SOLID usando  .NET Core e Visual Studio 2017</dc:title>
  <dc:creator>.</dc:creator>
  <cp:lastModifiedBy>.</cp:lastModifiedBy>
  <cp:revision>43</cp:revision>
  <dcterms:created xsi:type="dcterms:W3CDTF">2017-07-20T17:10:26Z</dcterms:created>
  <dcterms:modified xsi:type="dcterms:W3CDTF">2017-07-27T20:25:07Z</dcterms:modified>
</cp:coreProperties>
</file>